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2" r:id="rId6"/>
    <p:sldId id="324" r:id="rId7"/>
    <p:sldId id="281" r:id="rId8"/>
    <p:sldId id="325" r:id="rId9"/>
    <p:sldId id="283" r:id="rId10"/>
    <p:sldId id="286" r:id="rId11"/>
    <p:sldId id="321" r:id="rId12"/>
    <p:sldId id="280" r:id="rId13"/>
    <p:sldId id="278" r:id="rId14"/>
    <p:sldId id="261" r:id="rId15"/>
    <p:sldId id="326" r:id="rId16"/>
    <p:sldId id="287" r:id="rId17"/>
    <p:sldId id="271" r:id="rId18"/>
    <p:sldId id="288" r:id="rId19"/>
    <p:sldId id="327" r:id="rId20"/>
    <p:sldId id="262" r:id="rId21"/>
    <p:sldId id="269" r:id="rId22"/>
    <p:sldId id="264" r:id="rId23"/>
    <p:sldId id="273" r:id="rId24"/>
    <p:sldId id="294" r:id="rId25"/>
    <p:sldId id="297" r:id="rId26"/>
    <p:sldId id="302" r:id="rId27"/>
    <p:sldId id="320" r:id="rId28"/>
    <p:sldId id="317" r:id="rId29"/>
    <p:sldId id="304" r:id="rId30"/>
    <p:sldId id="307" r:id="rId31"/>
    <p:sldId id="266" r:id="rId32"/>
    <p:sldId id="305" r:id="rId33"/>
    <p:sldId id="267" r:id="rId34"/>
    <p:sldId id="309" r:id="rId35"/>
    <p:sldId id="312" r:id="rId36"/>
    <p:sldId id="314" r:id="rId37"/>
    <p:sldId id="323" r:id="rId38"/>
    <p:sldId id="313" r:id="rId39"/>
    <p:sldId id="263" r:id="rId40"/>
    <p:sldId id="310" r:id="rId41"/>
    <p:sldId id="292" r:id="rId42"/>
    <p:sldId id="322" r:id="rId43"/>
    <p:sldId id="328" r:id="rId44"/>
    <p:sldId id="329" r:id="rId45"/>
    <p:sldId id="330" r:id="rId46"/>
    <p:sldId id="33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5B9BD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10:09:40.779" idx="1">
    <p:pos x="10" y="10"/>
    <p:text>첫번째 줄 given1,2가 나눠서 작성해야합니다.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56343"/>
              </p:ext>
            </p:extLst>
          </p:nvPr>
        </p:nvGraphicFramePr>
        <p:xfrm>
          <a:off x="1615440" y="4201319"/>
          <a:ext cx="9410700" cy="1472315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</a:rPr>
                        <a:t>최초작성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피드백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1</a:t>
                      </a:r>
                      <a:r>
                        <a:rPr lang="ko-KR" altLang="en-US" sz="1400" dirty="0" smtClean="0">
                          <a:effectLst/>
                        </a:rPr>
                        <a:t>차 완료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6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843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시작페이지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</a:t>
                      </a:r>
                      <a:r>
                        <a:rPr lang="ko-KR" altLang="en-US" sz="1400" baseline="0" dirty="0" smtClean="0">
                          <a:effectLst/>
                        </a:rPr>
                        <a:t> 인증 </a:t>
                      </a:r>
                      <a:r>
                        <a:rPr lang="en-US" altLang="ko-KR" sz="1400" baseline="0" dirty="0" smtClean="0">
                          <a:effectLst/>
                        </a:rPr>
                        <a:t>&gt; </a:t>
                      </a:r>
                      <a:r>
                        <a:rPr lang="ko-KR" altLang="en-US" sz="1400" baseline="0" dirty="0" smtClean="0">
                          <a:effectLst/>
                        </a:rPr>
                        <a:t>회원가입 완료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21014"/>
              </p:ext>
            </p:extLst>
          </p:nvPr>
        </p:nvGraphicFramePr>
        <p:xfrm>
          <a:off x="8113394" y="1837293"/>
          <a:ext cx="3590926" cy="3894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599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핀 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UI-A-1116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3189615" y="305514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21709" y="480053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189615" y="35600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55459"/>
              </p:ext>
            </p:extLst>
          </p:nvPr>
        </p:nvGraphicFramePr>
        <p:xfrm>
          <a:off x="1519860" y="1874183"/>
          <a:ext cx="9152280" cy="56283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497320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814400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핀 번호 입력</a:t>
                      </a:r>
                      <a:r>
                        <a:rPr lang="en-US" altLang="ko-KR" sz="1100" dirty="0" smtClean="0"/>
                        <a:t>:</a:t>
                      </a:r>
                      <a:r>
                        <a:rPr lang="en-US" altLang="ko-KR" sz="1100" baseline="0" dirty="0" smtClean="0"/>
                        <a:t> YES/</a:t>
                      </a:r>
                    </a:p>
                    <a:p>
                      <a:r>
                        <a:rPr lang="ko-KR" altLang="en-US" sz="1100" baseline="0" dirty="0" smtClean="0"/>
                        <a:t>핀 번호 확인 입력</a:t>
                      </a:r>
                      <a:r>
                        <a:rPr lang="en-US" altLang="ko-KR" sz="1100" baseline="0" dirty="0" smtClean="0"/>
                        <a:t>:YES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effectLst/>
                        </a:rPr>
                        <a:t>핀번호</a:t>
                      </a:r>
                      <a:r>
                        <a:rPr lang="ko-KR" altLang="en-US" sz="1100" dirty="0" smtClean="0">
                          <a:effectLst/>
                        </a:rPr>
                        <a:t> 확인과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핀번호가</a:t>
                      </a:r>
                      <a:r>
                        <a:rPr lang="ko-KR" altLang="en-US" sz="1100" baseline="0" dirty="0" smtClean="0">
                          <a:effectLst/>
                        </a:rPr>
                        <a:t> 일치하지 않습니다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26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89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9072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03654"/>
              </p:ext>
            </p:extLst>
          </p:nvPr>
        </p:nvGraphicFramePr>
        <p:xfrm>
          <a:off x="8113394" y="1837293"/>
          <a:ext cx="3590926" cy="37390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26389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826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effectLst/>
                        </a:rPr>
                        <a:t>UI-A-1110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로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회원정보에 이메일 등록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80483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찾기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찾기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03944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자동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자</a:t>
                      </a:r>
                      <a:r>
                        <a:rPr lang="ko-KR" altLang="en-US" sz="1200" baseline="0" dirty="0" smtClean="0"/>
                        <a:t>동 로그인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7277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6. </a:t>
                      </a:r>
                      <a:r>
                        <a:rPr lang="ko-KR" altLang="en-US" sz="1200" dirty="0" smtClean="0"/>
                        <a:t>아이디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저장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6924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dirty="0" smtClean="0">
                          <a:effectLst/>
                        </a:rPr>
                        <a:t>UI-B-1116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effectLst/>
                        </a:rPr>
                        <a:t>프로필이 있을 경우</a:t>
                      </a:r>
                      <a:r>
                        <a:rPr lang="en-US" altLang="ko-KR" sz="1200" dirty="0" smtClean="0">
                          <a:effectLst/>
                        </a:rPr>
                        <a:t>, UI-B-1121</a:t>
                      </a:r>
                      <a:r>
                        <a:rPr lang="ko-KR" altLang="en-US" sz="1200" dirty="0" smtClean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3343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3226776" y="26318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26776" y="314408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26776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450175" y="373307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35568" y="450175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4293420" y="39968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67302"/>
              </p:ext>
            </p:extLst>
          </p:nvPr>
        </p:nvGraphicFramePr>
        <p:xfrm>
          <a:off x="1519860" y="1874183"/>
          <a:ext cx="10184460" cy="2204752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1959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85500"/>
              </p:ext>
            </p:extLst>
          </p:nvPr>
        </p:nvGraphicFramePr>
        <p:xfrm>
          <a:off x="8113394" y="1837293"/>
          <a:ext cx="3590926" cy="22910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65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로그아웃 버튼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smtClean="0">
                          <a:effectLst/>
                        </a:rPr>
                        <a:t>UI-A-1116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>
                          <a:effectLst/>
                        </a:rPr>
                        <a:t>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UI-B-1117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>
                          <a:effectLst/>
                        </a:rPr>
                        <a:t>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0151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891768" y="416755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03870"/>
              </p:ext>
            </p:extLst>
          </p:nvPr>
        </p:nvGraphicFramePr>
        <p:xfrm>
          <a:off x="8113394" y="1837293"/>
          <a:ext cx="3590926" cy="229100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6507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dirty="0" smtClean="0"/>
                        <a:t>아니오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취소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UI-A-1110</a:t>
                      </a:r>
                      <a:r>
                        <a:rPr lang="ko-KR" altLang="en-US" sz="1200" dirty="0" smtClean="0">
                          <a:effectLst/>
                        </a:rPr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0071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로그아웃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3090537" y="42226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4247700" y="422265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9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22254"/>
              </p:ext>
            </p:extLst>
          </p:nvPr>
        </p:nvGraphicFramePr>
        <p:xfrm>
          <a:off x="8113394" y="1837293"/>
          <a:ext cx="3590926" cy="3863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9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531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UI-B-1117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작성 칸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UI-B-1119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21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801814" y="38235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891768" y="52138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36279"/>
              </p:ext>
            </p:extLst>
          </p:nvPr>
        </p:nvGraphicFramePr>
        <p:xfrm>
          <a:off x="1519860" y="1874183"/>
          <a:ext cx="10184460" cy="2135605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6968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2341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1515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한글 또는 영어로만 입력 가능해요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385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16801"/>
              </p:ext>
            </p:extLst>
          </p:nvPr>
        </p:nvGraphicFramePr>
        <p:xfrm>
          <a:off x="8113394" y="1837293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93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UI-B-1118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UI-B-1120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849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693983" y="408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30854"/>
              </p:ext>
            </p:extLst>
          </p:nvPr>
        </p:nvGraphicFramePr>
        <p:xfrm>
          <a:off x="8113394" y="1837293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7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93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8927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확인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693983" y="408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8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42998"/>
              </p:ext>
            </p:extLst>
          </p:nvPr>
        </p:nvGraphicFramePr>
        <p:xfrm>
          <a:off x="1213341" y="601568"/>
          <a:ext cx="9096522" cy="4762297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765511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266663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6182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로그아웃 창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확인 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1676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관리자페이지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UI-B-1121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계정별</a:t>
                      </a:r>
                      <a:r>
                        <a:rPr lang="ko-KR" altLang="en-US" sz="900" dirty="0" smtClean="0">
                          <a:effectLst/>
                        </a:rPr>
                        <a:t> 통계자료 및 환경 설정 </a:t>
                      </a:r>
                      <a:r>
                        <a:rPr lang="ko-KR" altLang="en-US" sz="900" dirty="0" err="1" smtClean="0">
                          <a:effectLst/>
                        </a:rPr>
                        <a:t>변경창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3629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6981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effectLst/>
                        </a:rPr>
                        <a:t>UI-B-1116</a:t>
                      </a:r>
                      <a:r>
                        <a:rPr lang="ko-KR" altLang="en-US" sz="1200" dirty="0" smtClean="0"/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이미지 </a:t>
                      </a:r>
                      <a:r>
                        <a:rPr lang="ko-KR" altLang="en-US" sz="1200" baseline="0" dirty="0" smtClean="0"/>
                        <a:t>클릭 </a:t>
                      </a:r>
                      <a:r>
                        <a:rPr lang="ko-KR" altLang="en-US" sz="1200" baseline="0" dirty="0" smtClean="0"/>
                        <a:t>시</a:t>
                      </a:r>
                      <a:endParaRPr lang="en-US" altLang="ko-KR" sz="12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추가하기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UI-B-1116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46788" y="36400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197468" y="532814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10029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273339"/>
              </p:ext>
            </p:extLst>
          </p:nvPr>
        </p:nvGraphicFramePr>
        <p:xfrm>
          <a:off x="8113394" y="1817211"/>
          <a:ext cx="3590926" cy="44725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4969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생성 창 띄움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UI-C-1223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UI-C-1228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UI-C-1230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UI-C-1243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UI-C-1240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음소거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토글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496951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en-US" altLang="ko-KR" sz="1200" baseline="0" dirty="0" smtClean="0">
                          <a:effectLst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06994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32691" y="2028094"/>
            <a:ext cx="245892" cy="263769"/>
          </a:xfrm>
          <a:prstGeom prst="decagon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1720360" y="284870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20360" y="35483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720360" y="50099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1720360" y="427912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6387786" y="565931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6876482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7362091" y="565931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5103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6654498" cy="415906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109193"/>
              </p:ext>
            </p:extLst>
          </p:nvPr>
        </p:nvGraphicFramePr>
        <p:xfrm>
          <a:off x="8113394" y="1817211"/>
          <a:ext cx="3590926" cy="503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en-US" altLang="ko-KR" sz="900" dirty="0" smtClean="0">
                          <a:effectLst/>
                        </a:rPr>
                        <a:t>UI-C-1222</a:t>
                      </a:r>
                      <a:r>
                        <a:rPr lang="ko-KR" altLang="en-US" sz="900" dirty="0" smtClean="0"/>
                        <a:t>로 </a:t>
                      </a:r>
                      <a:r>
                        <a:rPr lang="ko-KR" altLang="en-US" sz="900" dirty="0" smtClean="0"/>
                        <a:t>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방법</a:t>
                      </a:r>
                      <a:endParaRPr lang="en-US" altLang="ko-KR" sz="9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촬영 모드 </a:t>
                      </a:r>
                      <a:r>
                        <a:rPr lang="en-US" altLang="ko-KR" sz="900" baseline="0" dirty="0" smtClean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 smtClean="0"/>
                        <a:t>   -  </a:t>
                      </a:r>
                      <a:r>
                        <a:rPr lang="ko-KR" altLang="en-US" sz="900" baseline="0" dirty="0" smtClean="0"/>
                        <a:t>사진 업로드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로딩 창 표시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재 업로드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발음 소리 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작성하기 버튼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 </a:t>
                      </a:r>
                      <a:r>
                        <a:rPr lang="en-US" altLang="ko-KR" sz="900" dirty="0" smtClean="0">
                          <a:effectLst/>
                        </a:rPr>
                        <a:t>UI-C-1225</a:t>
                      </a:r>
                      <a:r>
                        <a:rPr lang="ko-KR" altLang="en-US" sz="900" dirty="0" smtClean="0"/>
                        <a:t>로 </a:t>
                      </a:r>
                      <a:r>
                        <a:rPr lang="ko-KR" altLang="en-US" sz="900" dirty="0" smtClean="0"/>
                        <a:t>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7" name="십각형 6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767252" y="468923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747009" y="19782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2992901" y="55303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472960" y="46921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438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7067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작성 </a:t>
                      </a:r>
                      <a:r>
                        <a:rPr lang="ko-KR" altLang="en-US" sz="1400" dirty="0" smtClean="0">
                          <a:effectLst/>
                        </a:rPr>
                        <a:t>관련 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3420300" cy="2137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80" y="1837293"/>
            <a:ext cx="3420300" cy="2137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55" y="4216122"/>
            <a:ext cx="3416645" cy="213540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36614"/>
              </p:ext>
            </p:extLst>
          </p:nvPr>
        </p:nvGraphicFramePr>
        <p:xfrm>
          <a:off x="8113394" y="1817211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/>
                        <a:t>카메라 기능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내 앨범에도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559301" y="242636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392680" y="242636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8341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54658"/>
              </p:ext>
            </p:extLst>
          </p:nvPr>
        </p:nvGraphicFramePr>
        <p:xfrm>
          <a:off x="8113394" y="1817211"/>
          <a:ext cx="3590926" cy="4520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4649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</a:t>
                      </a:r>
                      <a:r>
                        <a:rPr lang="en-US" altLang="ko-KR" sz="900" dirty="0" smtClean="0">
                          <a:effectLst/>
                        </a:rPr>
                        <a:t>UI-C-1222</a:t>
                      </a:r>
                      <a:r>
                        <a:rPr lang="ko-KR" altLang="en-US" sz="900" dirty="0" smtClean="0"/>
                        <a:t>로 </a:t>
                      </a:r>
                      <a:r>
                        <a:rPr lang="ko-KR" altLang="en-US" sz="900" dirty="0" smtClean="0"/>
                        <a:t>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문법 체크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저장 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단어 체크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이전 페이지에서 업로드한 단어 고정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소리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작성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내장된 안드로이드 키보드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34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완료 버튼</a:t>
                      </a:r>
                      <a:endParaRPr lang="ko-KR" altLang="en-US" sz="900" dirty="0" smtClean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944777237"/>
                  </a:ext>
                </a:extLst>
              </a:tr>
              <a:tr h="426499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767605417"/>
                  </a:ext>
                </a:extLst>
              </a:tr>
            </a:tbl>
          </a:graphicData>
        </a:graphic>
      </p:graphicFrame>
      <p:sp>
        <p:nvSpPr>
          <p:cNvPr id="9" name="십각형 8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61546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1855762" y="301104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2919045" y="49617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3713284" y="30110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25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899482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내용 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팝업 창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smtClean="0">
                          <a:effectLst/>
                        </a:rPr>
                        <a:t>문법 검사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문법 체크를 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팝업 창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685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문법 체크 </a:t>
                      </a:r>
                      <a:r>
                        <a:rPr lang="ko-KR" altLang="en-US" sz="1400" dirty="0" smtClean="0">
                          <a:effectLst/>
                        </a:rPr>
                        <a:t>및 저장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38399"/>
            <a:ext cx="5085093" cy="3178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23" y="2138399"/>
            <a:ext cx="5294098" cy="33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3422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60485"/>
            <a:ext cx="3426021" cy="20840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2753000"/>
            <a:ext cx="3358476" cy="209904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37617"/>
              </p:ext>
            </p:extLst>
          </p:nvPr>
        </p:nvGraphicFramePr>
        <p:xfrm>
          <a:off x="8298033" y="1826004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18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91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취소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취소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페이지로 이동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이동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저장 안됨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창 닫기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  <p:sp>
        <p:nvSpPr>
          <p:cNvPr id="10" name="십각형 9"/>
          <p:cNvSpPr/>
          <p:nvPr/>
        </p:nvSpPr>
        <p:spPr>
          <a:xfrm>
            <a:off x="1691186" y="374683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278883" y="373056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5230817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5785338" y="374683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34672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41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4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236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로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환경설정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확인 창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UI-C-1229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일기리스트로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7179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해당 월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다음 월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995872" y="567396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23048" y="311407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6875876" y="18372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7209691" y="56739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38827"/>
              </p:ext>
            </p:extLst>
          </p:nvPr>
        </p:nvGraphicFramePr>
        <p:xfrm>
          <a:off x="1213341" y="601567"/>
          <a:ext cx="9096522" cy="5659965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663837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368337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7259">
                <a:tc>
                  <a:txBody>
                    <a:bodyPr/>
                    <a:lstStyle/>
                    <a:p>
                      <a:pPr algn="ctr"/>
                      <a:endParaRPr lang="ko-KR" altLang="en-US" sz="900" b="1" dirty="0" err="1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UI-C-1222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UI-C-1223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UI-C-1224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관련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UI-C-1225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</a:t>
                      </a:r>
                      <a:r>
                        <a:rPr lang="ko-KR" altLang="en-US" sz="900" dirty="0" smtClean="0">
                          <a:effectLst/>
                        </a:rPr>
                        <a:t>작성 화면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UI-C-1226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 및 저장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 및 </a:t>
                      </a:r>
                      <a:r>
                        <a:rPr lang="ko-KR" altLang="en-US" sz="900" dirty="0" smtClean="0">
                          <a:effectLst/>
                        </a:rPr>
                        <a:t>저장 화면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UI-C-1227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900" dirty="0" err="1" smtClean="0">
                          <a:effectLst/>
                        </a:rPr>
                        <a:t>모달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저장 </a:t>
                      </a:r>
                      <a:r>
                        <a:rPr lang="ko-KR" altLang="en-US" sz="900" dirty="0" err="1" smtClean="0">
                          <a:effectLst/>
                        </a:rPr>
                        <a:t>모달</a:t>
                      </a:r>
                      <a:r>
                        <a:rPr lang="ko-KR" altLang="en-US" sz="900" dirty="0" smtClean="0">
                          <a:effectLst/>
                        </a:rPr>
                        <a:t> 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UI-C-1228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</a:t>
                      </a:r>
                      <a:r>
                        <a:rPr lang="ko-KR" altLang="en-US" sz="900" dirty="0" smtClean="0">
                          <a:effectLst/>
                        </a:rPr>
                        <a:t>목록 화면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0908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UI-C-1229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</a:t>
                      </a:r>
                      <a:r>
                        <a:rPr lang="ko-KR" altLang="en-US" sz="900" dirty="0" smtClean="0">
                          <a:effectLst/>
                        </a:rPr>
                        <a:t>디테일 화면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1711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UI-C-1230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</a:t>
                      </a:r>
                      <a:r>
                        <a:rPr lang="ko-KR" altLang="en-US" sz="900" dirty="0" smtClean="0">
                          <a:effectLst/>
                        </a:rPr>
                        <a:t>조회 화면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UI-C-1231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 카드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</a:t>
                      </a:r>
                      <a:r>
                        <a:rPr lang="ko-KR" altLang="en-US" sz="900" dirty="0" smtClean="0">
                          <a:effectLst/>
                        </a:rPr>
                        <a:t>디테일 화면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6016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UI-C-1232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안내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07183"/>
                  </a:ext>
                </a:extLst>
              </a:tr>
              <a:tr h="20385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UI-C-1233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목소리 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ko-KR" altLang="en-US" sz="900" dirty="0" smtClean="0">
                          <a:effectLst/>
                        </a:rPr>
                        <a:t>예시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2927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UI-C-1234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핀 번호 인증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영어 예시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UI-C-1235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 안내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73341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UI-C-1236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작성한 일기 조회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en-US" altLang="ko-KR" sz="900" baseline="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358239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UI-C-1237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통계 보기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78016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UI-C-1238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999"/>
                  </a:ext>
                </a:extLst>
              </a:tr>
              <a:tr h="25630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UI-C-1239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723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UI-C-1240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좌측 상단 아이콘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고정 아이콘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32117"/>
                  </a:ext>
                </a:extLst>
              </a:tr>
              <a:tr h="28844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UI-C-1241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최초 접속 시</a:t>
                      </a:r>
                      <a:r>
                        <a:rPr lang="en-US" altLang="ko-KR" sz="900" dirty="0" smtClean="0">
                          <a:effectLst/>
                        </a:rPr>
                        <a:t>) -2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-1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61941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UI-C-1242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최초 접속 시</a:t>
                      </a:r>
                      <a:r>
                        <a:rPr lang="en-US" altLang="ko-KR" sz="900" dirty="0" smtClean="0">
                          <a:effectLst/>
                        </a:rPr>
                        <a:t>) -3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-2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71364"/>
                  </a:ext>
                </a:extLst>
              </a:tr>
              <a:tr h="216190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UI-C-1243</a:t>
                      </a:r>
                      <a:endParaRPr lang="ko-KR" altLang="en-US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최초 접속 시</a:t>
                      </a:r>
                      <a:r>
                        <a:rPr lang="en-US" altLang="ko-KR" sz="900" dirty="0" smtClean="0">
                          <a:effectLst/>
                        </a:rPr>
                        <a:t>) -4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</a:rPr>
                        <a:t>-3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717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1394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48710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UI-C-1228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해당 일 </a:t>
                      </a:r>
                      <a:r>
                        <a:rPr lang="en-US" altLang="ko-KR" sz="1200" dirty="0" smtClean="0">
                          <a:effectLst/>
                        </a:rPr>
                        <a:t>UI-C-1229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다음 일기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019760" y="5662245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224345" y="566224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95078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1112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66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1643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UI-C-1237</a:t>
                      </a:r>
                      <a:r>
                        <a:rPr lang="ko-KR" altLang="en-US" sz="1200" dirty="0" smtClean="0">
                          <a:effectLst/>
                        </a:rPr>
                        <a:t>로 이동 </a:t>
                      </a:r>
                      <a:r>
                        <a:rPr lang="en-US" altLang="ko-KR" sz="1200" dirty="0" smtClean="0">
                          <a:effectLst/>
                        </a:rPr>
                        <a:t>(</a:t>
                      </a:r>
                      <a:r>
                        <a:rPr lang="ko-KR" altLang="en-US" sz="1200" dirty="0" smtClean="0">
                          <a:effectLst/>
                        </a:rPr>
                        <a:t>해당 알파벳으로 시작하는 단어</a:t>
                      </a:r>
                      <a:r>
                        <a:rPr lang="ko-KR" altLang="en-US" sz="1200" baseline="0" dirty="0" smtClean="0">
                          <a:effectLst/>
                        </a:rPr>
                        <a:t> 목록</a:t>
                      </a:r>
                      <a:r>
                        <a:rPr lang="en-US" altLang="ko-KR" sz="1200" baseline="0" dirty="0" smtClean="0">
                          <a:effectLst/>
                        </a:rPr>
                        <a:t>)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sp>
        <p:nvSpPr>
          <p:cNvPr id="8" name="십각형 7"/>
          <p:cNvSpPr/>
          <p:nvPr/>
        </p:nvSpPr>
        <p:spPr>
          <a:xfrm>
            <a:off x="744414" y="197827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990306" y="249197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840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 카드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09540"/>
              </p:ext>
            </p:extLst>
          </p:nvPr>
        </p:nvGraphicFramePr>
        <p:xfrm>
          <a:off x="8113394" y="1817211"/>
          <a:ext cx="3590926" cy="28771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7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423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카드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단어에 대한 정보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예시 문장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91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46556"/>
            <a:ext cx="3372868" cy="2347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9" y="2346557"/>
            <a:ext cx="3518814" cy="2347843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524754" y="234655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885091" y="299203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6137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0937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2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3227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>
                          <a:effectLst/>
                        </a:rPr>
                        <a:t>내 프로필 목소리 변경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</a:rPr>
                        <a:t>내 프로필 캐릭터변경으로 이동</a:t>
                      </a: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200" dirty="0" smtClean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762146" y="196848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2269734" y="30645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4882808" y="306459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0590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프로필 목소리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2156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음성 변경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캐릭터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변경</a:t>
                      </a: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2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401189"/>
            <a:ext cx="3552456" cy="2085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55" y="2401189"/>
            <a:ext cx="3336314" cy="2085196"/>
          </a:xfrm>
          <a:prstGeom prst="rect">
            <a:avLst/>
          </a:prstGeom>
        </p:spPr>
      </p:pic>
      <p:sp>
        <p:nvSpPr>
          <p:cNvPr id="8" name="십각형 7"/>
          <p:cNvSpPr/>
          <p:nvPr/>
        </p:nvSpPr>
        <p:spPr>
          <a:xfrm>
            <a:off x="647700" y="24011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1199930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055723" y="318001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35274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</a:t>
                      </a:r>
                      <a:r>
                        <a:rPr lang="ko-KR" altLang="en-US" sz="1400" dirty="0" smtClean="0">
                          <a:effectLst/>
                        </a:rPr>
                        <a:t>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 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90879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핀 번호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</a:t>
                      </a:r>
                      <a:r>
                        <a:rPr lang="ko-KR" altLang="en-US" sz="1200" dirty="0" smtClean="0"/>
                        <a:t>번호 일치 여부 </a:t>
                      </a:r>
                      <a:r>
                        <a:rPr lang="ko-KR" altLang="en-US" sz="1200" dirty="0" smtClean="0"/>
                        <a:t>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변경하기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UI-B-1221</a:t>
                      </a:r>
                      <a:r>
                        <a:rPr lang="ko-KR" altLang="en-US" sz="1200" dirty="0" smtClean="0">
                          <a:effectLst/>
                        </a:rPr>
                        <a:t>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70739" y="279977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70739" y="339982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8402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환경설정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 설정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핀 번호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75848"/>
              </p:ext>
            </p:extLst>
          </p:nvPr>
        </p:nvGraphicFramePr>
        <p:xfrm>
          <a:off x="8113394" y="1817211"/>
          <a:ext cx="3590926" cy="4251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5406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955520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작성한 일기 조회 </a:t>
                      </a:r>
                      <a:r>
                        <a:rPr lang="en-US" altLang="ko-KR" sz="1200" dirty="0" smtClean="0"/>
                        <a:t>=&gt; </a:t>
                      </a:r>
                      <a:r>
                        <a:rPr lang="ko-KR" altLang="en-US" sz="1200" dirty="0" smtClean="0"/>
                        <a:t>일기 검사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프로필 별 도장 없는 </a:t>
                      </a:r>
                      <a:r>
                        <a:rPr lang="en-US" altLang="ko-KR" sz="1200" dirty="0" smtClean="0">
                          <a:effectLst/>
                        </a:rPr>
                        <a:t>UI-C-1236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aseline="0" dirty="0" smtClean="0"/>
                        <a:t>도장이 찍히지않은 페이지가 먼저 보임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통계 보기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effectLst/>
                        </a:rPr>
                        <a:t>UI-C-1237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핀 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UI-C-1239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effectLst/>
                        </a:rPr>
                        <a:t>- UI-C-1238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955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556081" y="337100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556081" y="374685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556081" y="412270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556081" y="449856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3556081" y="29951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04011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13134"/>
              </p:ext>
            </p:extLst>
          </p:nvPr>
        </p:nvGraphicFramePr>
        <p:xfrm>
          <a:off x="1519860" y="1874183"/>
          <a:ext cx="9152280" cy="441765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핀 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</a:t>
                      </a:r>
                      <a:r>
                        <a:rPr lang="ko-KR" altLang="en-US" sz="1100" baseline="0" dirty="0" smtClean="0">
                          <a:effectLst/>
                        </a:rPr>
                        <a:t> 핀 번호</a:t>
                      </a:r>
                      <a:r>
                        <a:rPr lang="ko-KR" altLang="en-US" sz="1100" dirty="0" smtClean="0">
                          <a:effectLst/>
                        </a:rPr>
                        <a:t>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핀 번호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핀 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3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2835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환경설정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44700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UI-C-1238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2146788" y="362315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0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66716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통계 보기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환경설정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통계 보기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64548"/>
              </p:ext>
            </p:extLst>
          </p:nvPr>
        </p:nvGraphicFramePr>
        <p:xfrm>
          <a:off x="8113394" y="1817211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>
                          <a:effectLst/>
                        </a:rPr>
                        <a:t>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일기 달력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</a:t>
                      </a:r>
                      <a:r>
                        <a:rPr lang="ko-KR" altLang="en-US" sz="1200" dirty="0" smtClean="0"/>
                        <a:t> 사용된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후 순위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사용된 모든 단어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중북</a:t>
                      </a:r>
                      <a:r>
                        <a:rPr lang="en-US" altLang="ko-KR" sz="1200" dirty="0" smtClean="0"/>
                        <a:t>x)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단어장에 추가한 단어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단어장에 추가한 </a:t>
                      </a:r>
                      <a:r>
                        <a:rPr lang="ko-KR" altLang="en-US" sz="1200" dirty="0" err="1" smtClean="0"/>
                        <a:t>단어수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수 나열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7" name="십각형 6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1137643" y="370919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420986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5634343" y="370538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405287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시작페이지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59948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>
                          <a:effectLst/>
                        </a:rPr>
                        <a:t>UI-A-1112 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- UI-A-1115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페이지 </a:t>
                      </a:r>
                      <a:r>
                        <a:rPr lang="ko-KR" altLang="en-US" sz="1200" baseline="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3253153" y="341990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십각형 11"/>
          <p:cNvSpPr/>
          <p:nvPr/>
        </p:nvSpPr>
        <p:spPr>
          <a:xfrm>
            <a:off x="3253153" y="41763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7109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30761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>
                          <a:effectLst/>
                        </a:rPr>
                        <a:t>로 </a:t>
                      </a:r>
                      <a:r>
                        <a:rPr lang="ko-KR" altLang="en-US" sz="1200" baseline="0" dirty="0" smtClean="0"/>
                        <a:t>이동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핀 번호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  숫자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자리 입력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83027" y="28321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83027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6521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5230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현재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변경 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영문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숫자 포함한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 이상 글자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변경 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변경 </a:t>
                      </a:r>
                      <a:r>
                        <a:rPr lang="ko-KR" altLang="en-US" sz="1200" dirty="0" smtClean="0"/>
                        <a:t>비밀번호와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UI-C-1235</a:t>
                      </a:r>
                      <a:r>
                        <a:rPr lang="ko-KR" altLang="en-US" sz="1200" dirty="0" smtClean="0"/>
                        <a:t>로 이동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비밀번호 변경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44981" y="201432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3236408" y="419064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3236408" y="3091662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3236408" y="3674424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십각형 9"/>
          <p:cNvSpPr/>
          <p:nvPr/>
        </p:nvSpPr>
        <p:spPr>
          <a:xfrm>
            <a:off x="3236408" y="497453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297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5489"/>
              </p:ext>
            </p:extLst>
          </p:nvPr>
        </p:nvGraphicFramePr>
        <p:xfrm>
          <a:off x="1519860" y="1874183"/>
          <a:ext cx="9152280" cy="4536213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올바르지 않습니다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를 비밀번호 입력 칸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 입력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비밀번호를 입력하세요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메시지 출력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영문</a:t>
                      </a:r>
                      <a:r>
                        <a:rPr lang="en-US" altLang="ko-KR" sz="1100" dirty="0" smtClean="0">
                          <a:effectLst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</a:rPr>
                        <a:t>숫자 </a:t>
                      </a:r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r>
                        <a:rPr lang="ko-KR" altLang="en-US" sz="1100" dirty="0" smtClean="0">
                          <a:effectLst/>
                        </a:rPr>
                        <a:t>개 이상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현재 비밀번호 입력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 / </a:t>
                      </a:r>
                      <a:r>
                        <a:rPr lang="ko-KR" altLang="en-US" sz="1100" baseline="0" dirty="0" smtClean="0">
                          <a:effectLst/>
                        </a:rPr>
                        <a:t>변경 비밀번호</a:t>
                      </a:r>
                      <a:r>
                        <a:rPr lang="en-US" altLang="ko-KR" sz="1100" baseline="0" dirty="0" smtClean="0">
                          <a:effectLst/>
                        </a:rPr>
                        <a:t>:YES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변경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비밀번호가 일치하지않습니다</a:t>
                      </a:r>
                      <a:r>
                        <a:rPr lang="en-US" altLang="ko-KR" sz="1100" dirty="0" smtClean="0">
                          <a:effectLst/>
                        </a:rPr>
                        <a:t>”</a:t>
                      </a:r>
                      <a:r>
                        <a:rPr lang="ko-KR" altLang="en-US" sz="1100" dirty="0" smtClean="0">
                          <a:effectLst/>
                        </a:rPr>
                        <a:t>를 비밀번호</a:t>
                      </a:r>
                      <a:r>
                        <a:rPr lang="ko-KR" altLang="en-US" sz="1100" baseline="0" dirty="0" smtClean="0">
                          <a:effectLst/>
                        </a:rPr>
                        <a:t> 확인 창 아래에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24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2809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좌측 상단 아이콘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9353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다시보기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UI-C-1241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7191501" y="1817211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5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3251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최초 접속 시</a:t>
                      </a:r>
                      <a:r>
                        <a:rPr lang="en-US" altLang="ko-KR" sz="1400" dirty="0" smtClean="0">
                          <a:effectLst/>
                        </a:rPr>
                        <a:t>) -1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97403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다음으로 넘어가기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UI-C-1242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58398" y="549557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9411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최초 접속 시</a:t>
                      </a:r>
                      <a:r>
                        <a:rPr lang="en-US" altLang="ko-KR" sz="1400" dirty="0" smtClean="0">
                          <a:effectLst/>
                        </a:rPr>
                        <a:t>) -2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9119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다음으로 넘어가기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smtClean="0">
                          <a:effectLst/>
                        </a:rPr>
                        <a:t>UI-C-1243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71461" y="5449858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9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189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</a:rPr>
                        <a:t>Screen</a:t>
                      </a:r>
                      <a:r>
                        <a:rPr lang="en-US" altLang="ko-KR" sz="1600" b="1" baseline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최초 접속 시</a:t>
                      </a:r>
                      <a:r>
                        <a:rPr lang="en-US" altLang="ko-KR" sz="1400" dirty="0" smtClean="0">
                          <a:effectLst/>
                        </a:rPr>
                        <a:t>) -3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48292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다음으로 넘어가기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UI-C-1222</a:t>
                      </a:r>
                      <a:r>
                        <a:rPr lang="ko-KR" altLang="en-US" sz="120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6845335" y="543679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31863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시작페이지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223996"/>
              </p:ext>
            </p:extLst>
          </p:nvPr>
        </p:nvGraphicFramePr>
        <p:xfrm>
          <a:off x="8113394" y="1839255"/>
          <a:ext cx="3590926" cy="400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</a:rPr>
                        <a:t>UI-A-1110</a:t>
                      </a:r>
                      <a:r>
                        <a:rPr lang="ko-KR" altLang="en-US" sz="1200" dirty="0" smtClean="0"/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이메일 중복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확인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인증코드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</a:t>
                      </a:r>
                      <a:r>
                        <a:rPr lang="ko-KR" altLang="en-US" sz="1200" baseline="0" dirty="0" smtClean="0"/>
                        <a:t> 입력</a:t>
                      </a:r>
                      <a:r>
                        <a:rPr lang="ko-KR" altLang="en-US" sz="1200" dirty="0" smtClean="0"/>
                        <a:t>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5224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5569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7779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6" name="십각형 5"/>
          <p:cNvSpPr/>
          <p:nvPr/>
        </p:nvSpPr>
        <p:spPr>
          <a:xfrm>
            <a:off x="2719585" y="34434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십각형 6"/>
          <p:cNvSpPr/>
          <p:nvPr/>
        </p:nvSpPr>
        <p:spPr>
          <a:xfrm>
            <a:off x="5037750" y="344348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십각형 7"/>
          <p:cNvSpPr/>
          <p:nvPr/>
        </p:nvSpPr>
        <p:spPr>
          <a:xfrm>
            <a:off x="5037362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십각형 8"/>
          <p:cNvSpPr/>
          <p:nvPr/>
        </p:nvSpPr>
        <p:spPr>
          <a:xfrm>
            <a:off x="791307" y="198806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719585" y="3955407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163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98142"/>
              </p:ext>
            </p:extLst>
          </p:nvPr>
        </p:nvGraphicFramePr>
        <p:xfrm>
          <a:off x="1519860" y="1874183"/>
          <a:ext cx="9152280" cy="329184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3712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2508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잘못된 이메일 형식입니다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표시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 가입된 이메일 입력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 가입된 이메일입니다 메시지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인증번호를 입력하세요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10068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인증번호 불일치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65413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1241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7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88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71681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시작페이지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</a:t>
                      </a:r>
                      <a:r>
                        <a:rPr lang="ko-KR" altLang="en-US" sz="1400" baseline="0" dirty="0" smtClean="0">
                          <a:effectLst/>
                        </a:rPr>
                        <a:t>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95530"/>
              </p:ext>
            </p:extLst>
          </p:nvPr>
        </p:nvGraphicFramePr>
        <p:xfrm>
          <a:off x="8113394" y="1837293"/>
          <a:ext cx="3590926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>
                          <a:effectLst/>
                        </a:rPr>
                        <a:t>UI-A-1110</a:t>
                      </a:r>
                      <a:r>
                        <a:rPr lang="ko-KR" altLang="en-US" sz="1200" baseline="0" dirty="0" smtClean="0">
                          <a:effectLst/>
                        </a:rPr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아이디</a:t>
                      </a:r>
                      <a:r>
                        <a:rPr lang="ko-KR" altLang="en-US" sz="1200" baseline="0" dirty="0" smtClean="0"/>
                        <a:t> 입력 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아이디 입력 창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중복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중복 확인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>
                          <a:effectLst/>
                        </a:rPr>
                        <a:t>UI-A-1115</a:t>
                      </a:r>
                      <a:r>
                        <a:rPr lang="ko-KR" altLang="en-US" sz="1200" dirty="0" smtClean="0"/>
                        <a:t>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7839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  <p:sp>
        <p:nvSpPr>
          <p:cNvPr id="10" name="십각형 9"/>
          <p:cNvSpPr/>
          <p:nvPr/>
        </p:nvSpPr>
        <p:spPr>
          <a:xfrm>
            <a:off x="2710793" y="491309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십각형 10"/>
          <p:cNvSpPr/>
          <p:nvPr/>
        </p:nvSpPr>
        <p:spPr>
          <a:xfrm>
            <a:off x="2710793" y="407398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십각형 12"/>
          <p:cNvSpPr/>
          <p:nvPr/>
        </p:nvSpPr>
        <p:spPr>
          <a:xfrm>
            <a:off x="2716361" y="3147563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십각형 14"/>
          <p:cNvSpPr/>
          <p:nvPr/>
        </p:nvSpPr>
        <p:spPr>
          <a:xfrm>
            <a:off x="2710793" y="2671020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4959782" y="2671019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십각형 15"/>
          <p:cNvSpPr/>
          <p:nvPr/>
        </p:nvSpPr>
        <p:spPr>
          <a:xfrm>
            <a:off x="786198" y="1980866"/>
            <a:ext cx="245892" cy="26376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57004"/>
              </p:ext>
            </p:extLst>
          </p:nvPr>
        </p:nvGraphicFramePr>
        <p:xfrm>
          <a:off x="1519860" y="1874183"/>
          <a:ext cx="10184460" cy="2221232"/>
        </p:xfrm>
        <a:graphic>
          <a:graphicData uri="http://schemas.openxmlformats.org/drawingml/2006/table">
            <a:tbl>
              <a:tblPr/>
              <a:tblGrid>
                <a:gridCol w="801668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83367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626477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729792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3192851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아이디어 확인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아이디가 등록이 되어 있는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이미</a:t>
                      </a:r>
                      <a:r>
                        <a:rPr lang="ko-KR" altLang="en-US" sz="1100" baseline="0" dirty="0" smtClean="0"/>
                        <a:t> 등록된 아이디 입니다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아이디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아이디어 확인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effectLst/>
                        </a:rPr>
                        <a:t>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아이디 중복 확인하세요 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“</a:t>
                      </a:r>
                      <a:r>
                        <a:rPr lang="ko-KR" altLang="en-US" sz="1100" dirty="0" smtClean="0"/>
                        <a:t>비밀번호를 한번 더 입력하세요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팝업 창을 비밀번호 확인 창 아래에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비밀번호 확인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비밀번호가 일치하지 않는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비밀번호를 일치하지않습니다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창을 비밀번호 확인 창 아래에 출력</a:t>
                      </a:r>
                      <a:endParaRPr lang="ko-KR" altLang="en-US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2667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823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성공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시작페이지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</a:t>
                      </a:r>
                      <a:r>
                        <a:rPr lang="ko-KR" altLang="en-US" sz="1400" baseline="0" dirty="0" smtClean="0">
                          <a:effectLst/>
                        </a:rPr>
                        <a:t>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13333"/>
            <a:ext cx="5254560" cy="3284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4" y="2313333"/>
            <a:ext cx="5057366" cy="31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2875</Words>
  <Application>Microsoft Office PowerPoint</Application>
  <PresentationFormat>와이드스크린</PresentationFormat>
  <Paragraphs>1023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129</cp:revision>
  <dcterms:created xsi:type="dcterms:W3CDTF">2020-12-22T01:47:24Z</dcterms:created>
  <dcterms:modified xsi:type="dcterms:W3CDTF">2021-03-19T15:56:24Z</dcterms:modified>
</cp:coreProperties>
</file>